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8" r:id="rId5"/>
    <p:sldId id="372" r:id="rId6"/>
    <p:sldId id="390" r:id="rId7"/>
    <p:sldId id="389" r:id="rId8"/>
    <p:sldId id="388" r:id="rId9"/>
    <p:sldId id="387" r:id="rId10"/>
    <p:sldId id="386" r:id="rId11"/>
    <p:sldId id="391" r:id="rId12"/>
    <p:sldId id="392" r:id="rId13"/>
    <p:sldId id="393" r:id="rId14"/>
    <p:sldId id="39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49" autoAdjust="0"/>
    <p:restoredTop sz="81786" autoAdjust="0"/>
  </p:normalViewPr>
  <p:slideViewPr>
    <p:cSldViewPr snapToGrid="0">
      <p:cViewPr varScale="1">
        <p:scale>
          <a:sx n="87" d="100"/>
          <a:sy n="87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0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89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7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3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9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72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2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5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8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2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1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7" y="4240831"/>
            <a:ext cx="8869729" cy="1660332"/>
          </a:xfrm>
        </p:spPr>
        <p:txBody>
          <a:bodyPr>
            <a:norm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WHAT’S YOUR 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b="1" dirty="0">
                <a:latin typeface="Montserrat" panose="00000500000000000000" pitchFamily="2" charset="0"/>
              </a:rPr>
              <a:t>“ONE THING”?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1656B-7614-4736-8848-6824BA234EA8}"/>
              </a:ext>
            </a:extLst>
          </p:cNvPr>
          <p:cNvSpPr txBox="1"/>
          <p:nvPr/>
        </p:nvSpPr>
        <p:spPr>
          <a:xfrm>
            <a:off x="34217" y="2067535"/>
            <a:ext cx="1218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III. PRESS TOWARD THE GOAL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F4189-99C3-4B3B-A1FE-7A49FE245D33}"/>
              </a:ext>
            </a:extLst>
          </p:cNvPr>
          <p:cNvSpPr txBox="1"/>
          <p:nvPr/>
        </p:nvSpPr>
        <p:spPr>
          <a:xfrm>
            <a:off x="150689" y="2775421"/>
            <a:ext cx="11729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Philippians 3:14 I press toward the goal for the prize of the upward call of God in Christ Jesus.</a:t>
            </a:r>
          </a:p>
          <a:p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Philippians 3:12 Not that I have already attained, or am already perfected; but I press on,</a:t>
            </a: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F4189-99C3-4B3B-A1FE-7A49FE245D33}"/>
              </a:ext>
            </a:extLst>
          </p:cNvPr>
          <p:cNvSpPr txBox="1"/>
          <p:nvPr/>
        </p:nvSpPr>
        <p:spPr>
          <a:xfrm>
            <a:off x="119866" y="2275937"/>
            <a:ext cx="11729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Matthew 6:33 (NKJV) 33  But seek first the kingdom of God and His righteousness, and all these things shall be added to you.</a:t>
            </a: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5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1AEB5-9FE8-4A69-9337-01A5826E38C3}"/>
              </a:ext>
            </a:extLst>
          </p:cNvPr>
          <p:cNvSpPr txBox="1"/>
          <p:nvPr/>
        </p:nvSpPr>
        <p:spPr>
          <a:xfrm>
            <a:off x="205447" y="2113872"/>
            <a:ext cx="11729734" cy="4543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Philippians 3:12-14 (NKJV) 12 Not that I have already attained, or am already perfected; but I press on, that I may lay hold of that for which Christ Jesus has also laid hold of me. 13 Brethren, I do not count myself to have apprehended; but one thing I do, </a:t>
            </a:r>
          </a:p>
        </p:txBody>
      </p:sp>
    </p:spTree>
    <p:extLst>
      <p:ext uri="{BB962C8B-B14F-4D97-AF65-F5344CB8AC3E}">
        <p14:creationId xmlns:p14="http://schemas.microsoft.com/office/powerpoint/2010/main" val="342972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B6F14-383A-49FF-AE79-827A591EDB88}"/>
              </a:ext>
            </a:extLst>
          </p:cNvPr>
          <p:cNvSpPr txBox="1"/>
          <p:nvPr/>
        </p:nvSpPr>
        <p:spPr>
          <a:xfrm>
            <a:off x="205447" y="2113872"/>
            <a:ext cx="11729734" cy="4543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forgetting those things which are behind and reaching forward to those things which are ahead, 14 I press toward the goal for the prize of the upward call of God in Christ Jesus.</a:t>
            </a:r>
          </a:p>
        </p:txBody>
      </p:sp>
    </p:spTree>
    <p:extLst>
      <p:ext uri="{BB962C8B-B14F-4D97-AF65-F5344CB8AC3E}">
        <p14:creationId xmlns:p14="http://schemas.microsoft.com/office/powerpoint/2010/main" val="400488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588D8-D87B-4383-9D8F-5750F19945DC}"/>
              </a:ext>
            </a:extLst>
          </p:cNvPr>
          <p:cNvSpPr txBox="1"/>
          <p:nvPr/>
        </p:nvSpPr>
        <p:spPr>
          <a:xfrm>
            <a:off x="205447" y="2113872"/>
            <a:ext cx="11729734" cy="4543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Philippians 3:7-8 (NKJV) 7  But what things were gain to me, these I have counted loss for Christ. 8  Yet indeed I also count all things loss for the excellence of the knowledge of Christ Jesus my Lord, for whom I have suffered the loss of all things, and count them as rubbish, that I may gain Christ.</a:t>
            </a:r>
          </a:p>
        </p:txBody>
      </p:sp>
    </p:spTree>
    <p:extLst>
      <p:ext uri="{BB962C8B-B14F-4D97-AF65-F5344CB8AC3E}">
        <p14:creationId xmlns:p14="http://schemas.microsoft.com/office/powerpoint/2010/main" val="429203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1656B-7614-4736-8848-6824BA234EA8}"/>
              </a:ext>
            </a:extLst>
          </p:cNvPr>
          <p:cNvSpPr txBox="1"/>
          <p:nvPr/>
        </p:nvSpPr>
        <p:spPr>
          <a:xfrm>
            <a:off x="34217" y="2067535"/>
            <a:ext cx="1218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I. FORGET WHAT IS BEHIND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F4189-99C3-4B3B-A1FE-7A49FE245D33}"/>
              </a:ext>
            </a:extLst>
          </p:cNvPr>
          <p:cNvSpPr txBox="1"/>
          <p:nvPr/>
        </p:nvSpPr>
        <p:spPr>
          <a:xfrm>
            <a:off x="167779" y="2826791"/>
            <a:ext cx="11828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Gal. 3:13a - forgetting those things which are behind…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1087B-E288-4D47-A226-511591F86B21}"/>
              </a:ext>
            </a:extLst>
          </p:cNvPr>
          <p:cNvSpPr txBox="1"/>
          <p:nvPr/>
        </p:nvSpPr>
        <p:spPr>
          <a:xfrm>
            <a:off x="205447" y="4263156"/>
            <a:ext cx="11729734" cy="2393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Philippians 3:4b-8 - If anyone else thinks he may have confidence in the flesh, I more so: 5 circumcised the eighth day, of the stock of Israel, of the tribe of</a:t>
            </a:r>
          </a:p>
        </p:txBody>
      </p:sp>
    </p:spTree>
    <p:extLst>
      <p:ext uri="{BB962C8B-B14F-4D97-AF65-F5344CB8AC3E}">
        <p14:creationId xmlns:p14="http://schemas.microsoft.com/office/powerpoint/2010/main" val="28502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19EEB-47A4-41E4-A1AB-BE7FCD14217B}"/>
              </a:ext>
            </a:extLst>
          </p:cNvPr>
          <p:cNvSpPr txBox="1"/>
          <p:nvPr/>
        </p:nvSpPr>
        <p:spPr>
          <a:xfrm>
            <a:off x="136918" y="2026767"/>
            <a:ext cx="11616718" cy="4630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Benjamin, a Hebrew of the Hebrews; concerning the law, a Pharisee; 6 concerning zeal, persecuting the church; concerning the righteousness which is in the law, blameless.  7 But what things were gain to me, these I have counted loss for Christ.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</p:spTree>
    <p:extLst>
      <p:ext uri="{BB962C8B-B14F-4D97-AF65-F5344CB8AC3E}">
        <p14:creationId xmlns:p14="http://schemas.microsoft.com/office/powerpoint/2010/main" val="321279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19EEB-47A4-41E4-A1AB-BE7FCD14217B}"/>
              </a:ext>
            </a:extLst>
          </p:cNvPr>
          <p:cNvSpPr txBox="1"/>
          <p:nvPr/>
        </p:nvSpPr>
        <p:spPr>
          <a:xfrm>
            <a:off x="136918" y="2291404"/>
            <a:ext cx="11616718" cy="4365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8 Yet indeed I also count all things loss for the excellence of the knowledge of Christ Jesus my Lord, for whom I have suffered the loss of all things, and count them as rubbish, that I may gain Christ.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D010CE-AAE6-425F-B1D9-9524A71F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23" y="744725"/>
            <a:ext cx="7565205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</p:spTree>
    <p:extLst>
      <p:ext uri="{BB962C8B-B14F-4D97-AF65-F5344CB8AC3E}">
        <p14:creationId xmlns:p14="http://schemas.microsoft.com/office/powerpoint/2010/main" val="360307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8F2523-4CEA-49BA-9A45-7A9B891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53228"/>
            <a:ext cx="7483012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1656B-7614-4736-8848-6824BA234EA8}"/>
              </a:ext>
            </a:extLst>
          </p:cNvPr>
          <p:cNvSpPr txBox="1"/>
          <p:nvPr/>
        </p:nvSpPr>
        <p:spPr>
          <a:xfrm>
            <a:off x="34217" y="2067535"/>
            <a:ext cx="1218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II. LOOK FORWARD TO WHAT IS AHEAD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F4189-99C3-4B3B-A1FE-7A49FE245D33}"/>
              </a:ext>
            </a:extLst>
          </p:cNvPr>
          <p:cNvSpPr txBox="1"/>
          <p:nvPr/>
        </p:nvSpPr>
        <p:spPr>
          <a:xfrm>
            <a:off x="253430" y="2826791"/>
            <a:ext cx="11729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Gal. 3:13b - reaching forward to those things which are ahead,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1087B-E288-4D47-A226-511591F86B21}"/>
              </a:ext>
            </a:extLst>
          </p:cNvPr>
          <p:cNvSpPr txBox="1"/>
          <p:nvPr/>
        </p:nvSpPr>
        <p:spPr>
          <a:xfrm>
            <a:off x="227957" y="4520629"/>
            <a:ext cx="11729734" cy="1523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Don’t ever stop “living, serving or loving”!  People need Jesus!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19EEB-47A4-41E4-A1AB-BE7FCD14217B}"/>
              </a:ext>
            </a:extLst>
          </p:cNvPr>
          <p:cNvSpPr txBox="1"/>
          <p:nvPr/>
        </p:nvSpPr>
        <p:spPr>
          <a:xfrm>
            <a:off x="136918" y="2291404"/>
            <a:ext cx="11616718" cy="4365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To get to “the greater”, we must leave “the lesser” behind!</a:t>
            </a:r>
            <a:b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</a:b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To pursue the new, one must let go of the old.  </a:t>
            </a:r>
            <a:b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</a:b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To “press on” one must first “release”.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D010CE-AAE6-425F-B1D9-9524A71F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23" y="744725"/>
            <a:ext cx="7565205" cy="10809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WHAT’S YOUR “ONE THING”?</a:t>
            </a:r>
          </a:p>
        </p:txBody>
      </p:sp>
    </p:spTree>
    <p:extLst>
      <p:ext uri="{BB962C8B-B14F-4D97-AF65-F5344CB8AC3E}">
        <p14:creationId xmlns:p14="http://schemas.microsoft.com/office/powerpoint/2010/main" val="98362062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3696</TotalTime>
  <Words>534</Words>
  <Application>Microsoft Office PowerPoint</Application>
  <PresentationFormat>Widescreen</PresentationFormat>
  <Paragraphs>41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Montserrat</vt:lpstr>
      <vt:lpstr>Trebuchet MS</vt:lpstr>
      <vt:lpstr>Berlin</vt:lpstr>
      <vt:lpstr>WHAT’S YOUR  “ONE THING”?</vt:lpstr>
      <vt:lpstr>WHAT’S YOUR “ONE THING”?</vt:lpstr>
      <vt:lpstr>WHAT’S YOUR “ONE THING”?</vt:lpstr>
      <vt:lpstr>WHAT’S YOUR “ONE THING”?</vt:lpstr>
      <vt:lpstr>WHAT’S YOUR “ONE THING”?</vt:lpstr>
      <vt:lpstr>WHAT’S YOUR “ONE THING”?</vt:lpstr>
      <vt:lpstr>WHAT’S YOUR “ONE THING”?</vt:lpstr>
      <vt:lpstr>WHAT’S YOUR “ONE THING”?</vt:lpstr>
      <vt:lpstr>WHAT’S YOUR “ONE THING”?</vt:lpstr>
      <vt:lpstr>WHAT’S YOUR “ONE THING”?</vt:lpstr>
      <vt:lpstr>WHAT’S YOUR “ONE THING”?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RIGHTEOUSNESS EXALTS A NATION</dc:title>
  <dc:creator>Norman Lawrence</dc:creator>
  <cp:lastModifiedBy>Norman Lawrence</cp:lastModifiedBy>
  <cp:revision>21</cp:revision>
  <dcterms:created xsi:type="dcterms:W3CDTF">2020-10-24T20:29:15Z</dcterms:created>
  <dcterms:modified xsi:type="dcterms:W3CDTF">2021-01-03T14:37:13Z</dcterms:modified>
</cp:coreProperties>
</file>